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handoutMasterIdLst>
    <p:handoutMasterId r:id="rId5"/>
  </p:handoutMasterIdLst>
  <p:sldIdLst>
    <p:sldId id="256" r:id="rId2"/>
    <p:sldId id="261" r:id="rId3"/>
  </p:sldIdLst>
  <p:sldSz cx="19583400" cy="23976013"/>
  <p:notesSz cx="6735763" cy="9866313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4514" userDrawn="1">
          <p15:clr>
            <a:srgbClr val="A4A3A4"/>
          </p15:clr>
        </p15:guide>
        <p15:guide id="2" pos="11770" userDrawn="1">
          <p15:clr>
            <a:srgbClr val="A4A3A4"/>
          </p15:clr>
        </p15:guide>
        <p15:guide id="3" pos="2653" userDrawn="1">
          <p15:clr>
            <a:srgbClr val="A4A3A4"/>
          </p15:clr>
        </p15:guide>
        <p15:guide id="4" orient="horz" pos="566" userDrawn="1">
          <p15:clr>
            <a:srgbClr val="A4A3A4"/>
          </p15:clr>
        </p15:guide>
        <p15:guide id="5" pos="56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스타일 없음, 눈금 없음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404" autoAdjust="0"/>
    <p:restoredTop sz="94660"/>
  </p:normalViewPr>
  <p:slideViewPr>
    <p:cSldViewPr snapToGrid="0">
      <p:cViewPr varScale="1">
        <p:scale>
          <a:sx n="47" d="100"/>
          <a:sy n="47" d="100"/>
        </p:scale>
        <p:origin x="5364" y="78"/>
      </p:cViewPr>
      <p:guideLst>
        <p:guide orient="horz" pos="14514"/>
        <p:guide pos="11770"/>
        <p:guide pos="2653"/>
        <p:guide orient="horz" pos="566"/>
        <p:guide pos="566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handoutMaster" Target="handoutMasters/handoutMaster1.xml"/><Relationship Id="rId4" Type="http://schemas.openxmlformats.org/officeDocument/2006/relationships/notesMaster" Target="notesMasters/notesMaster1.xml"/><Relationship Id="rId9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>
            <a:extLst>
              <a:ext uri="{FF2B5EF4-FFF2-40B4-BE49-F238E27FC236}">
                <a16:creationId xmlns:a16="http://schemas.microsoft.com/office/drawing/2014/main" id="{9CC9155C-5FE5-4D4B-A6EF-4EB16502E5F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6721EA8D-B0D3-4058-8110-BDC35DC44B8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1AD4F6D-BE1B-4633-AC53-2C15CD3854C6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1DF1A000-B88F-457D-ABD4-3F8E2B0C534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3E6B7A16-E56A-4B4D-BB18-868C9CEB141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6C1C0-F073-495F-B32C-85CD0626D4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986514425"/>
      </p:ext>
    </p:extLst>
  </p:cSld>
  <p:clrMap bg1="lt1" tx1="dk1" bg2="lt2" tx2="dk2" accent1="accent1" accent2="accent2" accent3="accent3" accent4="accent4" accent5="accent5" accent6="accent6" hlink="hlink" folHlink="folHlink"/>
  <p:hf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14763" y="0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042594-C4CD-4B6E-8AC5-381CE949BA6D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2008188" y="1233488"/>
            <a:ext cx="2719387" cy="3328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3100" y="4748213"/>
            <a:ext cx="5389563" cy="388461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371013"/>
            <a:ext cx="2919413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14763" y="9371013"/>
            <a:ext cx="2919412" cy="4953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5C5B45D-9E0C-4028-BA45-787F2E6FF79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90524669"/>
      </p:ext>
    </p:extLst>
  </p:cSld>
  <p:clrMap bg1="lt1" tx1="dk1" bg2="lt2" tx2="dk2" accent1="accent1" accent2="accent2" accent3="accent3" accent4="accent4" accent5="accent5" accent6="accent6" hlink="hlink" folHlink="folHlink"/>
  <p:hf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68755" y="3923854"/>
            <a:ext cx="16645890" cy="8347205"/>
          </a:xfrm>
        </p:spPr>
        <p:txBody>
          <a:bodyPr anchor="b"/>
          <a:lstStyle>
            <a:lvl1pPr algn="ctr">
              <a:defRPr sz="1285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7925" y="12592959"/>
            <a:ext cx="14687550" cy="5788651"/>
          </a:xfrm>
        </p:spPr>
        <p:txBody>
          <a:bodyPr/>
          <a:lstStyle>
            <a:lvl1pPr marL="0" indent="0" algn="ctr">
              <a:buNone/>
              <a:defRPr sz="5140"/>
            </a:lvl1pPr>
            <a:lvl2pPr marL="979185" indent="0" algn="ctr">
              <a:buNone/>
              <a:defRPr sz="4283"/>
            </a:lvl2pPr>
            <a:lvl3pPr marL="1958370" indent="0" algn="ctr">
              <a:buNone/>
              <a:defRPr sz="3855"/>
            </a:lvl3pPr>
            <a:lvl4pPr marL="2937556" indent="0" algn="ctr">
              <a:buNone/>
              <a:defRPr sz="3427"/>
            </a:lvl4pPr>
            <a:lvl5pPr marL="3916741" indent="0" algn="ctr">
              <a:buNone/>
              <a:defRPr sz="3427"/>
            </a:lvl5pPr>
            <a:lvl6pPr marL="4895926" indent="0" algn="ctr">
              <a:buNone/>
              <a:defRPr sz="3427"/>
            </a:lvl6pPr>
            <a:lvl7pPr marL="5875111" indent="0" algn="ctr">
              <a:buNone/>
              <a:defRPr sz="3427"/>
            </a:lvl7pPr>
            <a:lvl8pPr marL="6854297" indent="0" algn="ctr">
              <a:buNone/>
              <a:defRPr sz="3427"/>
            </a:lvl8pPr>
            <a:lvl9pPr marL="7833482" indent="0" algn="ctr">
              <a:buNone/>
              <a:defRPr sz="3427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925420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28257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36160" y="5977360"/>
            <a:ext cx="16890683" cy="9973354"/>
          </a:xfrm>
        </p:spPr>
        <p:txBody>
          <a:bodyPr anchor="b"/>
          <a:lstStyle>
            <a:lvl1pPr>
              <a:defRPr sz="1285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36160" y="16045066"/>
            <a:ext cx="16890683" cy="5244751"/>
          </a:xfrm>
        </p:spPr>
        <p:txBody>
          <a:bodyPr/>
          <a:lstStyle>
            <a:lvl1pPr marL="0" indent="0">
              <a:buNone/>
              <a:defRPr sz="5140">
                <a:solidFill>
                  <a:schemeClr val="tx1"/>
                </a:solidFill>
              </a:defRPr>
            </a:lvl1pPr>
            <a:lvl2pPr marL="979185" indent="0">
              <a:buNone/>
              <a:defRPr sz="4283">
                <a:solidFill>
                  <a:schemeClr val="tx1">
                    <a:tint val="75000"/>
                  </a:schemeClr>
                </a:solidFill>
              </a:defRPr>
            </a:lvl2pPr>
            <a:lvl3pPr marL="1958370" indent="0">
              <a:buNone/>
              <a:defRPr sz="3855">
                <a:solidFill>
                  <a:schemeClr val="tx1">
                    <a:tint val="75000"/>
                  </a:schemeClr>
                </a:solidFill>
              </a:defRPr>
            </a:lvl3pPr>
            <a:lvl4pPr marL="2937556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4pPr>
            <a:lvl5pPr marL="3916741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5pPr>
            <a:lvl6pPr marL="4895926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6pPr>
            <a:lvl7pPr marL="5875111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7pPr>
            <a:lvl8pPr marL="6854297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8pPr>
            <a:lvl9pPr marL="7833482" indent="0">
              <a:buNone/>
              <a:defRPr sz="342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72735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46359" y="6382503"/>
            <a:ext cx="8322945" cy="1521256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914096" y="6382503"/>
            <a:ext cx="8322945" cy="15212560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368353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909" y="1276506"/>
            <a:ext cx="16890683" cy="463425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8912" y="5877455"/>
            <a:ext cx="8284695" cy="2880450"/>
          </a:xfrm>
        </p:spPr>
        <p:txBody>
          <a:bodyPr anchor="b"/>
          <a:lstStyle>
            <a:lvl1pPr marL="0" indent="0">
              <a:buNone/>
              <a:defRPr sz="5140" b="1"/>
            </a:lvl1pPr>
            <a:lvl2pPr marL="979185" indent="0">
              <a:buNone/>
              <a:defRPr sz="4283" b="1"/>
            </a:lvl2pPr>
            <a:lvl3pPr marL="1958370" indent="0">
              <a:buNone/>
              <a:defRPr sz="3855" b="1"/>
            </a:lvl3pPr>
            <a:lvl4pPr marL="2937556" indent="0">
              <a:buNone/>
              <a:defRPr sz="3427" b="1"/>
            </a:lvl4pPr>
            <a:lvl5pPr marL="3916741" indent="0">
              <a:buNone/>
              <a:defRPr sz="3427" b="1"/>
            </a:lvl5pPr>
            <a:lvl6pPr marL="4895926" indent="0">
              <a:buNone/>
              <a:defRPr sz="3427" b="1"/>
            </a:lvl6pPr>
            <a:lvl7pPr marL="5875111" indent="0">
              <a:buNone/>
              <a:defRPr sz="3427" b="1"/>
            </a:lvl7pPr>
            <a:lvl8pPr marL="6854297" indent="0">
              <a:buNone/>
              <a:defRPr sz="3427" b="1"/>
            </a:lvl8pPr>
            <a:lvl9pPr marL="7833482" indent="0">
              <a:buNone/>
              <a:defRPr sz="3427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8912" y="8757905"/>
            <a:ext cx="8284695" cy="1288155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914097" y="5877455"/>
            <a:ext cx="8325496" cy="2880450"/>
          </a:xfrm>
        </p:spPr>
        <p:txBody>
          <a:bodyPr anchor="b"/>
          <a:lstStyle>
            <a:lvl1pPr marL="0" indent="0">
              <a:buNone/>
              <a:defRPr sz="5140" b="1"/>
            </a:lvl1pPr>
            <a:lvl2pPr marL="979185" indent="0">
              <a:buNone/>
              <a:defRPr sz="4283" b="1"/>
            </a:lvl2pPr>
            <a:lvl3pPr marL="1958370" indent="0">
              <a:buNone/>
              <a:defRPr sz="3855" b="1"/>
            </a:lvl3pPr>
            <a:lvl4pPr marL="2937556" indent="0">
              <a:buNone/>
              <a:defRPr sz="3427" b="1"/>
            </a:lvl4pPr>
            <a:lvl5pPr marL="3916741" indent="0">
              <a:buNone/>
              <a:defRPr sz="3427" b="1"/>
            </a:lvl5pPr>
            <a:lvl6pPr marL="4895926" indent="0">
              <a:buNone/>
              <a:defRPr sz="3427" b="1"/>
            </a:lvl6pPr>
            <a:lvl7pPr marL="5875111" indent="0">
              <a:buNone/>
              <a:defRPr sz="3427" b="1"/>
            </a:lvl7pPr>
            <a:lvl8pPr marL="6854297" indent="0">
              <a:buNone/>
              <a:defRPr sz="3427" b="1"/>
            </a:lvl8pPr>
            <a:lvl9pPr marL="7833482" indent="0">
              <a:buNone/>
              <a:defRPr sz="3427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914097" y="8757905"/>
            <a:ext cx="8325496" cy="12881559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7192005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8111671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7850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910" y="1598401"/>
            <a:ext cx="6316156" cy="5594403"/>
          </a:xfrm>
        </p:spPr>
        <p:txBody>
          <a:bodyPr anchor="b"/>
          <a:lstStyle>
            <a:lvl1pPr>
              <a:defRPr sz="685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25496" y="3452107"/>
            <a:ext cx="9914096" cy="17038509"/>
          </a:xfrm>
        </p:spPr>
        <p:txBody>
          <a:bodyPr/>
          <a:lstStyle>
            <a:lvl1pPr>
              <a:defRPr sz="6853"/>
            </a:lvl1pPr>
            <a:lvl2pPr>
              <a:defRPr sz="5997"/>
            </a:lvl2pPr>
            <a:lvl3pPr>
              <a:defRPr sz="5140"/>
            </a:lvl3pPr>
            <a:lvl4pPr>
              <a:defRPr sz="4283"/>
            </a:lvl4pPr>
            <a:lvl5pPr>
              <a:defRPr sz="4283"/>
            </a:lvl5pPr>
            <a:lvl6pPr>
              <a:defRPr sz="4283"/>
            </a:lvl6pPr>
            <a:lvl7pPr>
              <a:defRPr sz="4283"/>
            </a:lvl7pPr>
            <a:lvl8pPr>
              <a:defRPr sz="4283"/>
            </a:lvl8pPr>
            <a:lvl9pPr>
              <a:defRPr sz="4283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8910" y="7192804"/>
            <a:ext cx="6316156" cy="13325559"/>
          </a:xfrm>
        </p:spPr>
        <p:txBody>
          <a:bodyPr/>
          <a:lstStyle>
            <a:lvl1pPr marL="0" indent="0">
              <a:buNone/>
              <a:defRPr sz="3427"/>
            </a:lvl1pPr>
            <a:lvl2pPr marL="979185" indent="0">
              <a:buNone/>
              <a:defRPr sz="2998"/>
            </a:lvl2pPr>
            <a:lvl3pPr marL="1958370" indent="0">
              <a:buNone/>
              <a:defRPr sz="2570"/>
            </a:lvl3pPr>
            <a:lvl4pPr marL="2937556" indent="0">
              <a:buNone/>
              <a:defRPr sz="2142"/>
            </a:lvl4pPr>
            <a:lvl5pPr marL="3916741" indent="0">
              <a:buNone/>
              <a:defRPr sz="2142"/>
            </a:lvl5pPr>
            <a:lvl6pPr marL="4895926" indent="0">
              <a:buNone/>
              <a:defRPr sz="2142"/>
            </a:lvl6pPr>
            <a:lvl7pPr marL="5875111" indent="0">
              <a:buNone/>
              <a:defRPr sz="2142"/>
            </a:lvl7pPr>
            <a:lvl8pPr marL="6854297" indent="0">
              <a:buNone/>
              <a:defRPr sz="2142"/>
            </a:lvl8pPr>
            <a:lvl9pPr marL="7833482" indent="0">
              <a:buNone/>
              <a:defRPr sz="2142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054896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48910" y="1598401"/>
            <a:ext cx="6316156" cy="5594403"/>
          </a:xfrm>
        </p:spPr>
        <p:txBody>
          <a:bodyPr anchor="b"/>
          <a:lstStyle>
            <a:lvl1pPr>
              <a:defRPr sz="6853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325496" y="3452107"/>
            <a:ext cx="9914096" cy="17038509"/>
          </a:xfrm>
        </p:spPr>
        <p:txBody>
          <a:bodyPr anchor="t"/>
          <a:lstStyle>
            <a:lvl1pPr marL="0" indent="0">
              <a:buNone/>
              <a:defRPr sz="6853"/>
            </a:lvl1pPr>
            <a:lvl2pPr marL="979185" indent="0">
              <a:buNone/>
              <a:defRPr sz="5997"/>
            </a:lvl2pPr>
            <a:lvl3pPr marL="1958370" indent="0">
              <a:buNone/>
              <a:defRPr sz="5140"/>
            </a:lvl3pPr>
            <a:lvl4pPr marL="2937556" indent="0">
              <a:buNone/>
              <a:defRPr sz="4283"/>
            </a:lvl4pPr>
            <a:lvl5pPr marL="3916741" indent="0">
              <a:buNone/>
              <a:defRPr sz="4283"/>
            </a:lvl5pPr>
            <a:lvl6pPr marL="4895926" indent="0">
              <a:buNone/>
              <a:defRPr sz="4283"/>
            </a:lvl6pPr>
            <a:lvl7pPr marL="5875111" indent="0">
              <a:buNone/>
              <a:defRPr sz="4283"/>
            </a:lvl7pPr>
            <a:lvl8pPr marL="6854297" indent="0">
              <a:buNone/>
              <a:defRPr sz="4283"/>
            </a:lvl8pPr>
            <a:lvl9pPr marL="7833482" indent="0">
              <a:buNone/>
              <a:defRPr sz="4283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348910" y="7192804"/>
            <a:ext cx="6316156" cy="13325559"/>
          </a:xfrm>
        </p:spPr>
        <p:txBody>
          <a:bodyPr/>
          <a:lstStyle>
            <a:lvl1pPr marL="0" indent="0">
              <a:buNone/>
              <a:defRPr sz="3427"/>
            </a:lvl1pPr>
            <a:lvl2pPr marL="979185" indent="0">
              <a:buNone/>
              <a:defRPr sz="2998"/>
            </a:lvl2pPr>
            <a:lvl3pPr marL="1958370" indent="0">
              <a:buNone/>
              <a:defRPr sz="2570"/>
            </a:lvl3pPr>
            <a:lvl4pPr marL="2937556" indent="0">
              <a:buNone/>
              <a:defRPr sz="2142"/>
            </a:lvl4pPr>
            <a:lvl5pPr marL="3916741" indent="0">
              <a:buNone/>
              <a:defRPr sz="2142"/>
            </a:lvl5pPr>
            <a:lvl6pPr marL="4895926" indent="0">
              <a:buNone/>
              <a:defRPr sz="2142"/>
            </a:lvl6pPr>
            <a:lvl7pPr marL="5875111" indent="0">
              <a:buNone/>
              <a:defRPr sz="2142"/>
            </a:lvl7pPr>
            <a:lvl8pPr marL="6854297" indent="0">
              <a:buNone/>
              <a:defRPr sz="2142"/>
            </a:lvl8pPr>
            <a:lvl9pPr marL="7833482" indent="0">
              <a:buNone/>
              <a:defRPr sz="2142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59720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51569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4014372" y="1276501"/>
            <a:ext cx="4222671" cy="20318563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46360" y="1276501"/>
            <a:ext cx="12423219" cy="20318563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783068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6359" y="1276506"/>
            <a:ext cx="16890683" cy="46342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6359" y="6382503"/>
            <a:ext cx="16890683" cy="152125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46359" y="22222217"/>
            <a:ext cx="4406265" cy="1276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5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0CBF58-28F1-4680-8CB4-391DF1302618}" type="datetimeFigureOut">
              <a:rPr lang="ko-KR" altLang="en-US" smtClean="0"/>
              <a:t>2026-08-31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487001" y="22222217"/>
            <a:ext cx="6609398" cy="1276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5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3830776" y="22222217"/>
            <a:ext cx="4406265" cy="12765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5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FD54A4-EBB3-4B48-BBBB-0D0966F24990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882648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1958370" rtl="0" eaLnBrk="1" latinLnBrk="1" hangingPunct="1">
        <a:lnSpc>
          <a:spcPct val="90000"/>
        </a:lnSpc>
        <a:spcBef>
          <a:spcPct val="0"/>
        </a:spcBef>
        <a:buNone/>
        <a:defRPr sz="942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89593" indent="-489593" algn="l" defTabSz="1958370" rtl="0" eaLnBrk="1" latinLnBrk="1" hangingPunct="1">
        <a:lnSpc>
          <a:spcPct val="90000"/>
        </a:lnSpc>
        <a:spcBef>
          <a:spcPts val="2142"/>
        </a:spcBef>
        <a:buFont typeface="Arial" panose="020B0604020202020204" pitchFamily="34" charset="0"/>
        <a:buChar char="•"/>
        <a:defRPr sz="5997" kern="1200">
          <a:solidFill>
            <a:schemeClr val="tx1"/>
          </a:solidFill>
          <a:latin typeface="+mn-lt"/>
          <a:ea typeface="+mn-ea"/>
          <a:cs typeface="+mn-cs"/>
        </a:defRPr>
      </a:lvl1pPr>
      <a:lvl2pPr marL="1468778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5140" kern="1200">
          <a:solidFill>
            <a:schemeClr val="tx1"/>
          </a:solidFill>
          <a:latin typeface="+mn-lt"/>
          <a:ea typeface="+mn-ea"/>
          <a:cs typeface="+mn-cs"/>
        </a:defRPr>
      </a:lvl2pPr>
      <a:lvl3pPr marL="2447963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4283" kern="1200">
          <a:solidFill>
            <a:schemeClr val="tx1"/>
          </a:solidFill>
          <a:latin typeface="+mn-lt"/>
          <a:ea typeface="+mn-ea"/>
          <a:cs typeface="+mn-cs"/>
        </a:defRPr>
      </a:lvl3pPr>
      <a:lvl4pPr marL="3427148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4pPr>
      <a:lvl5pPr marL="4406334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5pPr>
      <a:lvl6pPr marL="5385519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6pPr>
      <a:lvl7pPr marL="6364704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7pPr>
      <a:lvl8pPr marL="7343889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8pPr>
      <a:lvl9pPr marL="8323075" indent="-489593" algn="l" defTabSz="1958370" rtl="0" eaLnBrk="1" latinLnBrk="1" hangingPunct="1">
        <a:lnSpc>
          <a:spcPct val="90000"/>
        </a:lnSpc>
        <a:spcBef>
          <a:spcPts val="1071"/>
        </a:spcBef>
        <a:buFont typeface="Arial" panose="020B0604020202020204" pitchFamily="34" charset="0"/>
        <a:buChar char="•"/>
        <a:defRPr sz="385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1pPr>
      <a:lvl2pPr marL="979185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2pPr>
      <a:lvl3pPr marL="1958370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3pPr>
      <a:lvl4pPr marL="2937556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4pPr>
      <a:lvl5pPr marL="3916741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5pPr>
      <a:lvl6pPr marL="4895926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6pPr>
      <a:lvl7pPr marL="5875111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7pPr>
      <a:lvl8pPr marL="6854297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8pPr>
      <a:lvl9pPr marL="7833482" algn="l" defTabSz="1958370" rtl="0" eaLnBrk="1" latinLnBrk="1" hangingPunct="1">
        <a:defRPr sz="385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그룹 17">
            <a:extLst>
              <a:ext uri="{FF2B5EF4-FFF2-40B4-BE49-F238E27FC236}">
                <a16:creationId xmlns:a16="http://schemas.microsoft.com/office/drawing/2014/main" id="{E55EB766-B4EA-4B0B-97C3-1B7464A80195}"/>
              </a:ext>
            </a:extLst>
          </p:cNvPr>
          <p:cNvGrpSpPr/>
          <p:nvPr/>
        </p:nvGrpSpPr>
        <p:grpSpPr>
          <a:xfrm>
            <a:off x="1151700" y="2257874"/>
            <a:ext cx="17280000" cy="2880000"/>
            <a:chOff x="982619" y="1744811"/>
            <a:chExt cx="17280000" cy="2880000"/>
          </a:xfrm>
        </p:grpSpPr>
        <p:sp>
          <p:nvSpPr>
            <p:cNvPr id="10" name="사각형: 둥근 모서리 9">
              <a:extLst>
                <a:ext uri="{FF2B5EF4-FFF2-40B4-BE49-F238E27FC236}">
                  <a16:creationId xmlns:a16="http://schemas.microsoft.com/office/drawing/2014/main" id="{EBC5E483-CB26-4013-9985-FCF8FB408E92}"/>
                </a:ext>
              </a:extLst>
            </p:cNvPr>
            <p:cNvSpPr/>
            <p:nvPr/>
          </p:nvSpPr>
          <p:spPr>
            <a:xfrm>
              <a:off x="982619" y="1744811"/>
              <a:ext cx="17280000" cy="2880000"/>
            </a:xfrm>
            <a:prstGeom prst="roundRect">
              <a:avLst>
                <a:gd name="adj" fmla="val 10000"/>
              </a:avLst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998" dirty="0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F9575BE7-03C0-4634-92F5-DE7AC22F4B6C}"/>
                </a:ext>
              </a:extLst>
            </p:cNvPr>
            <p:cNvSpPr txBox="1"/>
            <p:nvPr/>
          </p:nvSpPr>
          <p:spPr>
            <a:xfrm>
              <a:off x="1329141" y="1979866"/>
              <a:ext cx="16586952" cy="212058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ko-KR" sz="44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2026</a:t>
              </a:r>
              <a:r>
                <a:rPr lang="ko-KR" altLang="en-US" sz="44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학년도 </a:t>
              </a:r>
              <a:r>
                <a:rPr lang="en-US" altLang="ko-KR" sz="44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2</a:t>
              </a:r>
              <a:r>
                <a:rPr lang="ko-KR" altLang="en-US" sz="44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학기 앵커사업단</a:t>
              </a:r>
              <a:endParaRPr lang="en-US" altLang="ko-KR" sz="4400" b="1" dirty="0">
                <a:solidFill>
                  <a:schemeClr val="tx2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endParaRPr>
            </a:p>
            <a:p>
              <a:pPr algn="ctr">
                <a:lnSpc>
                  <a:spcPct val="130000"/>
                </a:lnSpc>
              </a:pPr>
              <a:r>
                <a:rPr lang="ko-KR" altLang="en-US" sz="60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학생주도형 </a:t>
              </a:r>
              <a:r>
                <a:rPr lang="en-US" altLang="ko-KR" sz="60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PBL</a:t>
              </a:r>
              <a:r>
                <a:rPr lang="ko-KR" altLang="en-US" sz="6000" b="1" dirty="0">
                  <a:solidFill>
                    <a:schemeClr val="tx2"/>
                  </a:solidFill>
                  <a:latin typeface="Yoon 윤고딕 550_TT" panose="02090603020101020101" pitchFamily="18" charset="-127"/>
                  <a:ea typeface="Yoon 윤고딕 550_TT" panose="02090603020101020101" pitchFamily="18" charset="-127"/>
                </a:rPr>
                <a:t> 경진대회 참가신청서</a:t>
              </a:r>
            </a:p>
          </p:txBody>
        </p:sp>
      </p:grpSp>
      <p:graphicFrame>
        <p:nvGraphicFramePr>
          <p:cNvPr id="6" name="표 5">
            <a:extLst>
              <a:ext uri="{FF2B5EF4-FFF2-40B4-BE49-F238E27FC236}">
                <a16:creationId xmlns:a16="http://schemas.microsoft.com/office/drawing/2014/main" id="{A970D22F-3CCB-4DA1-90BD-E2A4CFF007B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95160654"/>
              </p:ext>
            </p:extLst>
          </p:nvPr>
        </p:nvGraphicFramePr>
        <p:xfrm>
          <a:off x="1329169" y="6450796"/>
          <a:ext cx="16925059" cy="263012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4057908">
                  <a:extLst>
                    <a:ext uri="{9D8B030D-6E8A-4147-A177-3AD203B41FA5}">
                      <a16:colId xmlns:a16="http://schemas.microsoft.com/office/drawing/2014/main" val="1390685600"/>
                    </a:ext>
                  </a:extLst>
                </a:gridCol>
                <a:gridCol w="12867151">
                  <a:extLst>
                    <a:ext uri="{9D8B030D-6E8A-4147-A177-3AD203B41FA5}">
                      <a16:colId xmlns:a16="http://schemas.microsoft.com/office/drawing/2014/main" val="391539831"/>
                    </a:ext>
                  </a:extLst>
                </a:gridCol>
              </a:tblGrid>
              <a:tr h="876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kern="1200" spc="-150" dirty="0">
                          <a:solidFill>
                            <a:schemeClr val="tx1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학과</a:t>
                      </a:r>
                      <a:r>
                        <a:rPr lang="en-US" altLang="ko-KR" sz="3200" b="0" kern="1200" spc="-150" dirty="0">
                          <a:solidFill>
                            <a:schemeClr val="tx1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(</a:t>
                      </a:r>
                      <a:r>
                        <a:rPr lang="ko-KR" altLang="en-US" sz="3200" b="0" kern="1200" spc="-150" dirty="0">
                          <a:solidFill>
                            <a:schemeClr val="tx1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부</a:t>
                      </a:r>
                      <a:r>
                        <a:rPr lang="en-US" altLang="ko-KR" sz="3200" b="0" kern="1200" spc="-150" dirty="0">
                          <a:solidFill>
                            <a:schemeClr val="tx1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)</a:t>
                      </a:r>
                      <a:endParaRPr lang="ko-KR" altLang="en-US" sz="3200" b="0" kern="1200" spc="-150" dirty="0">
                        <a:solidFill>
                          <a:schemeClr val="tx1"/>
                        </a:solidFill>
                        <a:latin typeface="Yoon 윤고딕 550_TT" panose="02090603020101020101" pitchFamily="18" charset="-127"/>
                        <a:ea typeface="Yoon 윤고딕 550_TT" panose="02090603020101020101" pitchFamily="18" charset="-127"/>
                        <a:cs typeface="+mn-cs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7902606"/>
                  </a:ext>
                </a:extLst>
              </a:tr>
              <a:tr h="876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kern="1200" spc="-150" dirty="0" err="1">
                          <a:solidFill>
                            <a:schemeClr val="tx1"/>
                          </a:solidFill>
                          <a:latin typeface="+mj-ea"/>
                          <a:ea typeface="Yoon 윤고딕 550_TT" panose="02090603020101020101" pitchFamily="18" charset="-127"/>
                          <a:cs typeface="+mn-cs"/>
                        </a:rPr>
                        <a:t>팀명</a:t>
                      </a:r>
                      <a:endParaRPr lang="ko-KR" altLang="en-US" sz="3200" b="0" kern="1200" spc="-150" dirty="0">
                        <a:solidFill>
                          <a:schemeClr val="tx1"/>
                        </a:solidFill>
                        <a:latin typeface="+mj-ea"/>
                        <a:ea typeface="Yoon 윤고딕 550_TT" panose="02090603020101020101" pitchFamily="18" charset="-127"/>
                        <a:cs typeface="+mn-cs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en-US" altLang="ko-KR" sz="3200" b="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4649270"/>
                  </a:ext>
                </a:extLst>
              </a:tr>
              <a:tr h="876708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kern="1200" spc="-150" dirty="0">
                          <a:solidFill>
                            <a:schemeClr val="tx1"/>
                          </a:solidFill>
                          <a:latin typeface="+mj-ea"/>
                          <a:ea typeface="Yoon 윤고딕 550_TT" panose="02090603020101020101" pitchFamily="18" charset="-127"/>
                          <a:cs typeface="+mn-cs"/>
                        </a:rPr>
                        <a:t>작품 주제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562908"/>
                  </a:ext>
                </a:extLst>
              </a:tr>
            </a:tbl>
          </a:graphicData>
        </a:graphic>
      </p:graphicFrame>
      <p:graphicFrame>
        <p:nvGraphicFramePr>
          <p:cNvPr id="8" name="표 7">
            <a:extLst>
              <a:ext uri="{FF2B5EF4-FFF2-40B4-BE49-F238E27FC236}">
                <a16:creationId xmlns:a16="http://schemas.microsoft.com/office/drawing/2014/main" id="{D2FBDC93-866B-4BA3-80F4-1A1D044B4DE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33623155"/>
              </p:ext>
            </p:extLst>
          </p:nvPr>
        </p:nvGraphicFramePr>
        <p:xfrm>
          <a:off x="1337561" y="10572371"/>
          <a:ext cx="16925058" cy="458963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83229">
                  <a:extLst>
                    <a:ext uri="{9D8B030D-6E8A-4147-A177-3AD203B41FA5}">
                      <a16:colId xmlns:a16="http://schemas.microsoft.com/office/drawing/2014/main" val="1390685600"/>
                    </a:ext>
                  </a:extLst>
                </a:gridCol>
                <a:gridCol w="3171831">
                  <a:extLst>
                    <a:ext uri="{9D8B030D-6E8A-4147-A177-3AD203B41FA5}">
                      <a16:colId xmlns:a16="http://schemas.microsoft.com/office/drawing/2014/main" val="391539831"/>
                    </a:ext>
                  </a:extLst>
                </a:gridCol>
                <a:gridCol w="2668366">
                  <a:extLst>
                    <a:ext uri="{9D8B030D-6E8A-4147-A177-3AD203B41FA5}">
                      <a16:colId xmlns:a16="http://schemas.microsoft.com/office/drawing/2014/main" val="1596610204"/>
                    </a:ext>
                  </a:extLst>
                </a:gridCol>
                <a:gridCol w="4380147">
                  <a:extLst>
                    <a:ext uri="{9D8B030D-6E8A-4147-A177-3AD203B41FA5}">
                      <a16:colId xmlns:a16="http://schemas.microsoft.com/office/drawing/2014/main" val="2078466664"/>
                    </a:ext>
                  </a:extLst>
                </a:gridCol>
                <a:gridCol w="5021485">
                  <a:extLst>
                    <a:ext uri="{9D8B030D-6E8A-4147-A177-3AD203B41FA5}">
                      <a16:colId xmlns:a16="http://schemas.microsoft.com/office/drawing/2014/main" val="3528461708"/>
                    </a:ext>
                  </a:extLst>
                </a:gridCol>
              </a:tblGrid>
              <a:tr h="917926"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연번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학번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성명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연락처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r>
                        <a:rPr lang="ko-KR" altLang="en-US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참여 역할</a:t>
                      </a: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94649270"/>
                  </a:ext>
                </a:extLst>
              </a:tr>
              <a:tr h="9179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1</a:t>
                      </a:r>
                      <a:endParaRPr lang="ko-KR" altLang="en-US" sz="3200" b="0" dirty="0">
                        <a:latin typeface="Yoon 윤고딕 550_TT" panose="02090603020101020101" pitchFamily="18" charset="-127"/>
                        <a:ea typeface="Yoon 윤고딕 550_TT" panose="0209060302010102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562908"/>
                  </a:ext>
                </a:extLst>
              </a:tr>
              <a:tr h="9179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2</a:t>
                      </a:r>
                      <a:endParaRPr lang="ko-KR" altLang="en-US" sz="3200" b="0" dirty="0">
                        <a:latin typeface="Yoon 윤고딕 550_TT" panose="02090603020101020101" pitchFamily="18" charset="-127"/>
                        <a:ea typeface="Yoon 윤고딕 550_TT" panose="0209060302010102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3380090"/>
                  </a:ext>
                </a:extLst>
              </a:tr>
              <a:tr h="9179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3</a:t>
                      </a:r>
                      <a:endParaRPr lang="ko-KR" altLang="en-US" sz="3200" b="0" dirty="0">
                        <a:latin typeface="Yoon 윤고딕 550_TT" panose="02090603020101020101" pitchFamily="18" charset="-127"/>
                        <a:ea typeface="Yoon 윤고딕 550_TT" panose="0209060302010102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66740970"/>
                  </a:ext>
                </a:extLst>
              </a:tr>
              <a:tr h="917926">
                <a:tc>
                  <a:txBody>
                    <a:bodyPr/>
                    <a:lstStyle/>
                    <a:p>
                      <a:pPr algn="ctr" latinLnBrk="1"/>
                      <a:r>
                        <a:rPr lang="en-US" altLang="ko-KR" sz="3200" b="0" dirty="0"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</a:rPr>
                        <a:t>4</a:t>
                      </a:r>
                      <a:endParaRPr lang="ko-KR" altLang="en-US" sz="3200" b="0" dirty="0">
                        <a:latin typeface="Yoon 윤고딕 550_TT" panose="02090603020101020101" pitchFamily="18" charset="-127"/>
                        <a:ea typeface="Yoon 윤고딕 550_TT" panose="0209060302010102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latinLnBrk="1"/>
                      <a:endParaRPr lang="ko-KR" altLang="en-US" sz="3200" b="0" dirty="0">
                        <a:latin typeface="-윤고딕330" panose="02030504000101010101" pitchFamily="18" charset="-127"/>
                        <a:ea typeface="-윤고딕330" panose="02030504000101010101" pitchFamily="18" charset="-127"/>
                      </a:endParaRPr>
                    </a:p>
                  </a:txBody>
                  <a:tcPr marL="95658" marR="95658" marT="47829" marB="47829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52596095"/>
                  </a:ext>
                </a:extLst>
              </a:tr>
            </a:tbl>
          </a:graphicData>
        </a:graphic>
      </p:graphicFrame>
      <p:sp>
        <p:nvSpPr>
          <p:cNvPr id="12" name="직사각형 11">
            <a:extLst>
              <a:ext uri="{FF2B5EF4-FFF2-40B4-BE49-F238E27FC236}">
                <a16:creationId xmlns:a16="http://schemas.microsoft.com/office/drawing/2014/main" id="{1B9F734B-AA9D-424D-9CB5-1637A2F2EC31}"/>
              </a:ext>
            </a:extLst>
          </p:cNvPr>
          <p:cNvSpPr/>
          <p:nvPr/>
        </p:nvSpPr>
        <p:spPr>
          <a:xfrm>
            <a:off x="5337103" y="16731131"/>
            <a:ext cx="12181463" cy="60806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40000"/>
              </a:lnSpc>
            </a:pP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□ 작품 주제 작성 필수</a:t>
            </a:r>
            <a:endParaRPr lang="en-US" altLang="ko-KR" sz="2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>
              <a:lnSpc>
                <a:spcPct val="140000"/>
              </a:lnSpc>
            </a:pP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□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제출 후 팀원 변경 불가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인원에 맞게 열 삭제 가능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</a:p>
          <a:p>
            <a:pPr>
              <a:lnSpc>
                <a:spcPct val="140000"/>
              </a:lnSpc>
            </a:pP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□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2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페이지 관련 필수 확인 사항</a:t>
            </a:r>
            <a:endParaRPr lang="en-US" altLang="ko-KR" sz="2800" dirty="0">
              <a:solidFill>
                <a:srgbClr val="C00000"/>
              </a:solidFill>
              <a:latin typeface="-윤고딕330" panose="02030504000101010101" pitchFamily="18" charset="-127"/>
              <a:ea typeface="-윤고딕330" panose="02030504000101010101" pitchFamily="18" charset="-127"/>
            </a:endParaRPr>
          </a:p>
          <a:p>
            <a:pPr>
              <a:lnSpc>
                <a:spcPct val="140000"/>
              </a:lnSpc>
            </a:pP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작성 후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빨간 네모 선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여백 필수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은 삭제</a:t>
            </a:r>
            <a:b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</a:b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2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페이지 그대로 패널 제작 예정이므로 신중히 작성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내용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700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자 이내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</a:p>
          <a:p>
            <a:pPr>
              <a:lnSpc>
                <a:spcPct val="140000"/>
              </a:lnSpc>
            </a:pP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슬라이드 및 표 크기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,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폰트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등 기본 양식은 임의로 변경 금지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b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</a:b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  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2800" dirty="0" err="1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문단끼리의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높이조절은 가능하나 표 전체 크기는 고정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  <a:b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</a:b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소제목 폰트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2800" dirty="0" err="1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윤고딕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550 (36pt)  / 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본문 폰트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: </a:t>
            </a:r>
            <a:r>
              <a:rPr lang="ko-KR" altLang="en-US" sz="2800" dirty="0" err="1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윤고딕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330 (26pt)</a:t>
            </a:r>
            <a:b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</a:b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폰트 컬러 수정 금지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 / 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글자 효과 삽입 금지</a:t>
            </a:r>
            <a:b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</a:b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	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★ 모든 문단에 이미지 삽입 가능 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(</a:t>
            </a:r>
            <a:r>
              <a:rPr lang="ko-KR" altLang="en-US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원본 사용 필수</a:t>
            </a:r>
            <a:r>
              <a:rPr lang="en-US" altLang="ko-KR" sz="2800" dirty="0">
                <a:solidFill>
                  <a:srgbClr val="C00000"/>
                </a:solidFill>
                <a:latin typeface="-윤고딕330" panose="02030504000101010101" pitchFamily="18" charset="-127"/>
                <a:ea typeface="-윤고딕330" panose="02030504000101010101" pitchFamily="18" charset="-127"/>
              </a:rPr>
              <a:t>)</a:t>
            </a:r>
          </a:p>
        </p:txBody>
      </p:sp>
      <p:sp>
        <p:nvSpPr>
          <p:cNvPr id="5" name="직사각형 4">
            <a:extLst>
              <a:ext uri="{FF2B5EF4-FFF2-40B4-BE49-F238E27FC236}">
                <a16:creationId xmlns:a16="http://schemas.microsoft.com/office/drawing/2014/main" id="{67A6BF98-2EC5-4C98-9CE4-39FE462C74D8}"/>
              </a:ext>
            </a:extLst>
          </p:cNvPr>
          <p:cNvSpPr/>
          <p:nvPr/>
        </p:nvSpPr>
        <p:spPr>
          <a:xfrm>
            <a:off x="1329169" y="5602195"/>
            <a:ext cx="1887055" cy="770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3600" spc="-150" dirty="0">
                <a:solidFill>
                  <a:schemeClr val="tx2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■ </a:t>
            </a:r>
            <a:r>
              <a:rPr lang="ko-KR" altLang="en-US" sz="3600" spc="-150" dirty="0" err="1">
                <a:solidFill>
                  <a:schemeClr val="tx2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참가팀</a:t>
            </a:r>
            <a:endParaRPr lang="ko-KR" altLang="en-US" sz="3600" spc="-150" dirty="0">
              <a:solidFill>
                <a:schemeClr val="tx2"/>
              </a:solidFill>
              <a:latin typeface="Yoon 윤고딕 550_TT" panose="02090603020101020101" pitchFamily="18" charset="-127"/>
              <a:ea typeface="Yoon 윤고딕 550_TT" panose="02090603020101020101" pitchFamily="18" charset="-127"/>
            </a:endParaRP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2788979F-1F04-4222-842C-FD9278389221}"/>
              </a:ext>
            </a:extLst>
          </p:cNvPr>
          <p:cNvSpPr/>
          <p:nvPr/>
        </p:nvSpPr>
        <p:spPr>
          <a:xfrm>
            <a:off x="1325455" y="9657525"/>
            <a:ext cx="2401619" cy="770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3600" spc="-150" dirty="0">
                <a:solidFill>
                  <a:schemeClr val="tx2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■ 참가 팀원</a:t>
            </a:r>
          </a:p>
        </p:txBody>
      </p:sp>
      <p:sp>
        <p:nvSpPr>
          <p:cNvPr id="13" name="직사각형 12">
            <a:extLst>
              <a:ext uri="{FF2B5EF4-FFF2-40B4-BE49-F238E27FC236}">
                <a16:creationId xmlns:a16="http://schemas.microsoft.com/office/drawing/2014/main" id="{9AA299ED-6E1A-40FE-BF21-41D882FBFFC0}"/>
              </a:ext>
            </a:extLst>
          </p:cNvPr>
          <p:cNvSpPr/>
          <p:nvPr/>
        </p:nvSpPr>
        <p:spPr>
          <a:xfrm>
            <a:off x="1325454" y="16731131"/>
            <a:ext cx="2401619" cy="77098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30000"/>
              </a:lnSpc>
            </a:pPr>
            <a:r>
              <a:rPr lang="ko-KR" altLang="en-US" sz="3600" spc="-150" dirty="0">
                <a:solidFill>
                  <a:schemeClr val="tx2"/>
                </a:solidFill>
                <a:latin typeface="Yoon 윤고딕 550_TT" panose="02090603020101020101" pitchFamily="18" charset="-127"/>
                <a:ea typeface="Yoon 윤고딕 550_TT" panose="02090603020101020101" pitchFamily="18" charset="-127"/>
              </a:rPr>
              <a:t>■ 유의 사항</a:t>
            </a:r>
          </a:p>
        </p:txBody>
      </p:sp>
      <p:pic>
        <p:nvPicPr>
          <p:cNvPr id="9" name="그림 8">
            <a:extLst>
              <a:ext uri="{FF2B5EF4-FFF2-40B4-BE49-F238E27FC236}">
                <a16:creationId xmlns:a16="http://schemas.microsoft.com/office/drawing/2014/main" id="{F2808C5B-F2DE-4861-BD7E-DA446E8928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55347" y="618337"/>
            <a:ext cx="4276353" cy="1399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90971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A2DDCCEC-74FD-4907-A5C6-C29FC49B91B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67286838"/>
              </p:ext>
            </p:extLst>
          </p:nvPr>
        </p:nvGraphicFramePr>
        <p:xfrm>
          <a:off x="898525" y="898524"/>
          <a:ext cx="17784330" cy="22176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216275">
                  <a:extLst>
                    <a:ext uri="{9D8B030D-6E8A-4147-A177-3AD203B41FA5}">
                      <a16:colId xmlns:a16="http://schemas.microsoft.com/office/drawing/2014/main" val="1390685600"/>
                    </a:ext>
                  </a:extLst>
                </a:gridCol>
                <a:gridCol w="14568055">
                  <a:extLst>
                    <a:ext uri="{9D8B030D-6E8A-4147-A177-3AD203B41FA5}">
                      <a16:colId xmlns:a16="http://schemas.microsoft.com/office/drawing/2014/main" val="391539831"/>
                    </a:ext>
                  </a:extLst>
                </a:gridCol>
              </a:tblGrid>
              <a:tr h="554400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30000"/>
                        </a:lnSpc>
                      </a:pPr>
                      <a:r>
                        <a:rPr lang="ko-KR" altLang="en-US" sz="3600" kern="1200" spc="-150" dirty="0">
                          <a:solidFill>
                            <a:schemeClr val="tx2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■ 설계 주제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indent="0" algn="l" defTabSz="457200" rtl="0" eaLnBrk="1" latinLnBrk="0" hangingPunct="1">
                        <a:lnSpc>
                          <a:spcPct val="130000"/>
                        </a:lnSpc>
                      </a:pPr>
                      <a:endParaRPr lang="en-US" altLang="ko-KR" sz="260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57902606"/>
                  </a:ext>
                </a:extLst>
              </a:tr>
              <a:tr h="554400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30000"/>
                        </a:lnSpc>
                      </a:pPr>
                      <a:r>
                        <a:rPr lang="ko-KR" altLang="en-US" sz="3600" kern="1200" spc="-150" dirty="0">
                          <a:solidFill>
                            <a:schemeClr val="tx2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■ 설계 과정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457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60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94649270"/>
                  </a:ext>
                </a:extLst>
              </a:tr>
              <a:tr h="5544000">
                <a:tc>
                  <a:txBody>
                    <a:bodyPr/>
                    <a:lstStyle/>
                    <a:p>
                      <a:pPr marL="0" algn="l" defTabSz="457200" rtl="0" eaLnBrk="1" latinLnBrk="0" hangingPunct="1">
                        <a:lnSpc>
                          <a:spcPct val="130000"/>
                        </a:lnSpc>
                      </a:pPr>
                      <a:r>
                        <a:rPr lang="ko-KR" altLang="en-US" sz="3600" kern="1200" spc="-150" dirty="0">
                          <a:solidFill>
                            <a:schemeClr val="tx2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■ 결과물 설명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82550" marR="0" lvl="0" indent="0" algn="l" defTabSz="457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altLang="ko-KR" sz="260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84562908"/>
                  </a:ext>
                </a:extLst>
              </a:tr>
              <a:tr h="5544000">
                <a:tc>
                  <a:txBody>
                    <a:bodyPr/>
                    <a:lstStyle/>
                    <a:p>
                      <a:pPr marL="0" marR="0" lvl="0" indent="0" algn="l" defTabSz="457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ko-KR" altLang="en-US" sz="3600" kern="1200" spc="-150" dirty="0">
                          <a:solidFill>
                            <a:schemeClr val="tx2"/>
                          </a:solidFill>
                          <a:latin typeface="Yoon 윤고딕 550_TT" panose="02090603020101020101" pitchFamily="18" charset="-127"/>
                          <a:ea typeface="Yoon 윤고딕 550_TT" panose="02090603020101020101" pitchFamily="18" charset="-127"/>
                          <a:cs typeface="+mn-cs"/>
                        </a:rPr>
                        <a:t>■ 향후 계획</a:t>
                      </a:r>
                    </a:p>
                  </a:txBody>
                  <a:tcPr marL="137160" marR="137160" marT="137160" marB="137160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539750" marR="0" lvl="0" indent="-457200" algn="l" defTabSz="457200" rtl="0" eaLnBrk="1" fontAlgn="auto" latinLnBrk="0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Arial" panose="020B0604020202020204" pitchFamily="34" charset="0"/>
                        <a:buChar char="•"/>
                        <a:tabLst/>
                        <a:defRPr/>
                      </a:pPr>
                      <a:endParaRPr lang="en-US" altLang="ko-KR" sz="2600" kern="1200" spc="-110" dirty="0">
                        <a:solidFill>
                          <a:schemeClr val="tx1"/>
                        </a:solidFill>
                        <a:latin typeface="-윤고딕330" panose="02030504000101010101" pitchFamily="18" charset="-127"/>
                        <a:ea typeface="-윤고딕330" panose="02030504000101010101" pitchFamily="18" charset="-127"/>
                        <a:cs typeface="+mn-cs"/>
                      </a:endParaRPr>
                    </a:p>
                  </a:txBody>
                  <a:tcPr marL="137160" marR="137160" marT="137160" marB="137160">
                    <a:lnL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>
                          <a:lumMod val="50000"/>
                        </a:scheme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2230932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056671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458</TotalTime>
  <Words>173</Words>
  <Application>Microsoft Office PowerPoint</Application>
  <PresentationFormat>사용자 지정</PresentationFormat>
  <Paragraphs>26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Yoon 윤고딕 550_TT</vt:lpstr>
      <vt:lpstr>맑은 고딕</vt:lpstr>
      <vt:lpstr>-윤고딕330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현장실습지원센터</dc:creator>
  <cp:lastModifiedBy>USER-</cp:lastModifiedBy>
  <cp:revision>135</cp:revision>
  <cp:lastPrinted>2024-11-14T02:42:02Z</cp:lastPrinted>
  <dcterms:created xsi:type="dcterms:W3CDTF">2024-10-31T06:55:23Z</dcterms:created>
  <dcterms:modified xsi:type="dcterms:W3CDTF">2026-08-31T03:05:24Z</dcterms:modified>
</cp:coreProperties>
</file>